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0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662AC-75B4-4EBF-BDFB-33A25F1E97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E1635-9730-4CF0-95B2-3B5F48EE26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AE7B-BF71-4083-BC5B-70F80748EBA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B120-E59B-480D-9A36-30BE6DA4D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31015Hinh-nen-popowerpoint-tham-co-xanh-mu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304800"/>
            <a:ext cx="7286676" cy="2182954"/>
          </a:xfrm>
          <a:prstGeom prst="rect">
            <a:avLst/>
          </a:prstGeom>
        </p:spPr>
        <p:txBody>
          <a:bodyPr wrap="square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Nhiệt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liệt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5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286000"/>
            <a:ext cx="6029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TẬP LÀM VĂN LỚP 5</a:t>
            </a:r>
            <a:endParaRPr lang="vi-VN" sz="5400" b="1" dirty="0">
              <a:solidFill>
                <a:srgbClr val="FF3399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</a:rPr>
              <a:t>ÔN TẬP VĂN KỂ CHUYỆN</a:t>
            </a:r>
            <a:endParaRPr lang="en-US" sz="6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giang-sinh15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00200" y="381000"/>
            <a:ext cx="6858000" cy="34290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AutoNum type="alphaL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là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kể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chuyện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marL="457200" indent="-457200" algn="just">
              <a:lnSpc>
                <a:spcPct val="150000"/>
              </a:lnSpc>
              <a:buAutoNum type="alphaL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Tính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cách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nhân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vật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được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thể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hiện</a:t>
            </a:r>
            <a:r>
              <a:rPr lang="en-US" sz="2400" b="1" i="1" dirty="0" smtClean="0">
                <a:solidFill>
                  <a:srgbClr val="FF0000"/>
                </a:solidFill>
              </a:rPr>
              <a:t> qua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những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mặt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marL="457200" indent="-457200" algn="just">
              <a:lnSpc>
                <a:spcPct val="150000"/>
              </a:lnSpc>
              <a:buAutoNum type="alphaL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văn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kể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chuyện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cấu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tạo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s and hou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352800" y="457200"/>
            <a:ext cx="19812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chuyện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2514600" cy="3962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,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hay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.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971800" y="2286000"/>
            <a:ext cx="2743200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qua:</a:t>
            </a:r>
          </a:p>
          <a:p>
            <a:pPr algn="just"/>
            <a:r>
              <a:rPr lang="en-US" dirty="0" smtClean="0"/>
              <a:t>+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+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, ý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+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19800" y="2286000"/>
            <a:ext cx="2819400" cy="3962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3 </a:t>
            </a:r>
            <a:r>
              <a:rPr lang="en-US" dirty="0" err="1" smtClean="0"/>
              <a:t>phần</a:t>
            </a:r>
            <a:r>
              <a:rPr lang="en-US" dirty="0" smtClean="0"/>
              <a:t>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: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: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…</a:t>
            </a:r>
          </a:p>
          <a:p>
            <a:pPr algn="just"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: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endParaRPr lang="en-US" dirty="0"/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5400000">
            <a:off x="2533650" y="476250"/>
            <a:ext cx="762000" cy="2857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>
          <a:xfrm rot="5400000">
            <a:off x="3962400" y="1905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 rot="16200000" flipH="1">
            <a:off x="5505450" y="361950"/>
            <a:ext cx="762000" cy="3086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ouds and hou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57200"/>
            <a:ext cx="76962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chuyện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trên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mấy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nhân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vật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i="1" dirty="0" smtClean="0">
                <a:solidFill>
                  <a:schemeClr val="tx2"/>
                </a:solidFill>
              </a:rPr>
              <a:t>	a.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Hai</a:t>
            </a:r>
            <a:r>
              <a:rPr lang="en-US" sz="2400" b="1" i="1" dirty="0" smtClean="0">
                <a:solidFill>
                  <a:schemeClr val="tx2"/>
                </a:solidFill>
              </a:rPr>
              <a:t>			b.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Ba</a:t>
            </a:r>
            <a:r>
              <a:rPr lang="en-US" sz="2400" b="1" i="1" dirty="0">
                <a:solidFill>
                  <a:schemeClr val="tx2"/>
                </a:solidFill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</a:rPr>
              <a:t>	c.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Bốn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6106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2.  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Tính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cách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nhân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vật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được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thể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hiện</a:t>
            </a:r>
            <a:r>
              <a:rPr lang="en-US" sz="2400" b="1" i="1" dirty="0" smtClean="0">
                <a:solidFill>
                  <a:srgbClr val="FF0000"/>
                </a:solidFill>
              </a:rPr>
              <a:t> qua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những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mặt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i="1" dirty="0" smtClean="0"/>
              <a:t>	</a:t>
            </a:r>
            <a:r>
              <a:rPr lang="en-US" sz="2400" b="1" i="1" dirty="0" smtClean="0">
                <a:solidFill>
                  <a:schemeClr val="tx2"/>
                </a:solidFill>
              </a:rPr>
              <a:t>a.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Lời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nói</a:t>
            </a:r>
            <a:r>
              <a:rPr lang="en-US" sz="2400" b="1" i="1" dirty="0" smtClean="0">
                <a:solidFill>
                  <a:schemeClr val="tx2"/>
                </a:solidFill>
              </a:rPr>
              <a:t>		b.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Hành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động</a:t>
            </a:r>
            <a:r>
              <a:rPr lang="en-US" sz="2400" b="1" i="1" dirty="0">
                <a:solidFill>
                  <a:schemeClr val="tx2"/>
                </a:solidFill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</a:rPr>
              <a:t>	c.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Cả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lời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nói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hành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động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810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400" b="1" i="1" dirty="0">
                <a:solidFill>
                  <a:srgbClr val="FF0000"/>
                </a:solidFill>
              </a:rPr>
              <a:t>3</a:t>
            </a:r>
            <a:r>
              <a:rPr lang="en-US" sz="2400" b="1" i="1" dirty="0" smtClean="0">
                <a:solidFill>
                  <a:srgbClr val="FF0000"/>
                </a:solidFill>
              </a:rPr>
              <a:t>.   Ý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nghĩa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chuyện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trên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là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gì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i="1" dirty="0" smtClean="0">
                <a:solidFill>
                  <a:schemeClr val="tx2"/>
                </a:solidFill>
              </a:rPr>
              <a:t>	a.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Khen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ngợi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Sóc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thông</a:t>
            </a:r>
            <a:r>
              <a:rPr lang="en-US" sz="2400" b="1" i="1" dirty="0" smtClean="0">
                <a:solidFill>
                  <a:schemeClr val="tx2"/>
                </a:solidFill>
              </a:rPr>
              <a:t> minh </a:t>
            </a:r>
            <a:r>
              <a:rPr lang="en-US" sz="2400" b="1" i="1" dirty="0" err="1" smtClean="0">
                <a:solidFill>
                  <a:schemeClr val="tx2"/>
                </a:solidFill>
              </a:rPr>
              <a:t>và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có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tài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trồng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cây</a:t>
            </a:r>
            <a:r>
              <a:rPr lang="en-US" sz="2400" b="1" i="1" dirty="0" smtClean="0">
                <a:solidFill>
                  <a:schemeClr val="tx2"/>
                </a:solidFill>
              </a:rPr>
              <a:t>.	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i="1" dirty="0" smtClean="0">
                <a:solidFill>
                  <a:schemeClr val="tx2"/>
                </a:solidFill>
              </a:rPr>
              <a:t>	b.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Khuyên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người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tiết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kiệm</a:t>
            </a:r>
            <a:r>
              <a:rPr lang="en-US" sz="2400" b="1" i="1" dirty="0">
                <a:solidFill>
                  <a:schemeClr val="tx2"/>
                </a:solidFill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</a:rPr>
              <a:t>	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i="1" dirty="0">
                <a:solidFill>
                  <a:schemeClr val="tx2"/>
                </a:solidFill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</a:rPr>
              <a:t>c.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Khuyên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người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biết</a:t>
            </a:r>
            <a:r>
              <a:rPr lang="en-US" sz="2400" b="1" i="1" dirty="0" smtClean="0">
                <a:solidFill>
                  <a:schemeClr val="tx2"/>
                </a:solidFill>
              </a:rPr>
              <a:t> lo </a:t>
            </a:r>
            <a:r>
              <a:rPr lang="en-US" sz="2400" b="1" i="1" dirty="0" err="1" smtClean="0">
                <a:solidFill>
                  <a:schemeClr val="tx2"/>
                </a:solidFill>
              </a:rPr>
              <a:t>xa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và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chăm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chỉ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làm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việc</a:t>
            </a:r>
            <a:r>
              <a:rPr lang="en-US" sz="2400" b="1" i="1" dirty="0" smtClean="0">
                <a:solidFill>
                  <a:schemeClr val="tx2"/>
                </a:solidFill>
              </a:rPr>
              <a:t>.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86400" y="11430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25146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55626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2017-02-09T01:10:14Z</dcterms:created>
  <dcterms:modified xsi:type="dcterms:W3CDTF">2017-02-09T01:35:07Z</dcterms:modified>
</cp:coreProperties>
</file>